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9" r:id="rId14"/>
    <p:sldId id="290" r:id="rId15"/>
    <p:sldId id="282" r:id="rId16"/>
    <p:sldId id="284" r:id="rId17"/>
    <p:sldId id="276" r:id="rId18"/>
    <p:sldId id="277" r:id="rId19"/>
    <p:sldId id="278" r:id="rId20"/>
    <p:sldId id="283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838"/>
  </p:normalViewPr>
  <p:slideViewPr>
    <p:cSldViewPr snapToGrid="0" snapToObjects="1">
      <p:cViewPr varScale="1">
        <p:scale>
          <a:sx n="130" d="100"/>
          <a:sy n="13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E6D4-7CEC-304F-977A-5CEE79C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4421" y="771235"/>
            <a:ext cx="4803681" cy="3633427"/>
          </a:xfrm>
        </p:spPr>
        <p:txBody>
          <a:bodyPr anchor="b">
            <a:normAutofit/>
          </a:bodyPr>
          <a:lstStyle/>
          <a:p>
            <a:pPr algn="l"/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Two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벌룬라이더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00457" y="3395344"/>
            <a:ext cx="757968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43" y="3524911"/>
            <a:ext cx="4339650" cy="24365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9F7C72-BEE6-B64C-BAA3-C6BD5D37D204}"/>
              </a:ext>
            </a:extLst>
          </p:cNvPr>
          <p:cNvSpPr txBox="1">
            <a:spLocks/>
          </p:cNvSpPr>
          <p:nvPr/>
        </p:nvSpPr>
        <p:spPr>
          <a:xfrm>
            <a:off x="402671" y="108317"/>
            <a:ext cx="73876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</a:t>
            </a:r>
            <a:r>
              <a:rPr lang="en-US" altLang="ko-KR" dirty="0"/>
              <a:t>(~5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03DE-0ABC-1B4D-9CF1-07D77EC3CF43}"/>
              </a:ext>
            </a:extLst>
          </p:cNvPr>
          <p:cNvSpPr/>
          <p:nvPr/>
        </p:nvSpPr>
        <p:spPr>
          <a:xfrm>
            <a:off x="400457" y="956944"/>
            <a:ext cx="75796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사운드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붙히기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-.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레벨디자인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15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까지 하기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>
                <a:solidFill>
                  <a:srgbClr val="202124"/>
                </a:solidFill>
                <a:latin typeface="Roboto"/>
              </a:rPr>
              <a:t>ㅇㄹ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블럭처럼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</a:t>
            </a:r>
            <a:r>
              <a:rPr lang="ko-KR" altLang="en-US" dirty="0" err="1"/>
              <a:t>팅기며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489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" b="1" dirty="0"/>
              <a:t>(3)</a:t>
            </a:r>
            <a:r>
              <a:rPr lang="ko-KR" altLang="en-US" b="1" dirty="0"/>
              <a:t> 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722</Words>
  <Application>Microsoft Macintosh PowerPoint</Application>
  <PresentationFormat>Widescreen</PresentationFormat>
  <Paragraphs>182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Roboto</vt:lpstr>
      <vt:lpstr>Arial</vt:lpstr>
      <vt:lpstr>Calibri</vt:lpstr>
      <vt:lpstr>Calibri Light</vt:lpstr>
      <vt:lpstr>Office Theme</vt:lpstr>
      <vt:lpstr> Project Two : 벌룬라이더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PowerPoint Presentation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48</cp:revision>
  <dcterms:created xsi:type="dcterms:W3CDTF">2019-04-27T09:02:03Z</dcterms:created>
  <dcterms:modified xsi:type="dcterms:W3CDTF">2019-05-13T10:42:58Z</dcterms:modified>
</cp:coreProperties>
</file>